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7" r:id="rId9"/>
    <p:sldId id="264" r:id="rId10"/>
    <p:sldId id="266" r:id="rId11"/>
    <p:sldId id="260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C421C-C876-457C-9075-7DA6F4628D7D}" v="780" dt="2023-06-22T22:18:52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8" d="100"/>
          <a:sy n="88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5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8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6234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53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09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21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2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8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8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4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42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13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7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57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066800" y="1143000"/>
            <a:ext cx="534550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/>
              <a:t>Фитнес</a:t>
            </a:r>
            <a:r>
              <a:rPr lang="en-US" sz="4100" dirty="0"/>
              <a:t> </a:t>
            </a:r>
            <a:r>
              <a:rPr lang="en-US" sz="4100" dirty="0" err="1"/>
              <a:t>сайт</a:t>
            </a:r>
            <a:r>
              <a:rPr lang="en-US" sz="4100" dirty="0"/>
              <a:t> 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066798" y="2648444"/>
            <a:ext cx="5029202" cy="3066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/>
            <a:r>
              <a:rPr lang="en-US" dirty="0" err="1"/>
              <a:t>От</a:t>
            </a:r>
            <a:r>
              <a:rPr lang="en-US" dirty="0"/>
              <a:t> : </a:t>
            </a:r>
            <a:r>
              <a:rPr lang="en-US" b="1" dirty="0" err="1"/>
              <a:t>Росен</a:t>
            </a:r>
            <a:r>
              <a:rPr lang="en-US" b="1" dirty="0"/>
              <a:t> </a:t>
            </a:r>
            <a:r>
              <a:rPr lang="en-US" b="1" dirty="0" err="1"/>
              <a:t>Климентов</a:t>
            </a:r>
            <a:r>
              <a:rPr lang="en-US" b="1" dirty="0"/>
              <a:t> 19225</a:t>
            </a:r>
          </a:p>
          <a:p>
            <a:pPr indent="-228600"/>
            <a:r>
              <a:rPr lang="en-US" dirty="0"/>
              <a:t>и</a:t>
            </a:r>
            <a:r>
              <a:rPr lang="en-US" b="1" dirty="0"/>
              <a:t> </a:t>
            </a:r>
            <a:r>
              <a:rPr lang="en-US" b="1" dirty="0" err="1"/>
              <a:t>Петър</a:t>
            </a:r>
            <a:r>
              <a:rPr lang="en-US" b="1" dirty="0"/>
              <a:t> </a:t>
            </a:r>
            <a:r>
              <a:rPr lang="en-US" b="1" dirty="0" err="1"/>
              <a:t>Иванов</a:t>
            </a:r>
            <a:r>
              <a:rPr lang="en-US" b="1" dirty="0"/>
              <a:t> 19224</a:t>
            </a: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DCCC0A3F-1210-174C-1D6F-718F85D5C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450" y="1475558"/>
            <a:ext cx="3447690" cy="3476444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63D7F5EB-1750-1AF7-5B48-550F25B287A2}"/>
              </a:ext>
            </a:extLst>
          </p:cNvPr>
          <p:cNvSpPr txBox="1"/>
          <p:nvPr/>
        </p:nvSpPr>
        <p:spPr>
          <a:xfrm>
            <a:off x="6412302" y="1370211"/>
            <a:ext cx="501613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bg-BG" sz="4400" b="1" dirty="0" err="1">
                <a:latin typeface="Arial"/>
                <a:cs typeface="Arial"/>
              </a:rPr>
              <a:t>HammerCross</a:t>
            </a:r>
            <a:endParaRPr lang="bg-BG" sz="4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7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База данни 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Имаме 3 таблици в базата данни : </a:t>
            </a:r>
            <a:r>
              <a:rPr lang="en-US" b="1" dirty="0" smtClean="0"/>
              <a:t>users , appointment, rating</a:t>
            </a:r>
            <a:r>
              <a:rPr lang="en-US" dirty="0" smtClean="0"/>
              <a:t>.</a:t>
            </a:r>
          </a:p>
          <a:p>
            <a:r>
              <a:rPr lang="bg-BG" dirty="0" smtClean="0"/>
              <a:t>В </a:t>
            </a:r>
            <a:r>
              <a:rPr lang="en-US" b="1" dirty="0" smtClean="0"/>
              <a:t>users</a:t>
            </a:r>
            <a:r>
              <a:rPr lang="en-US" dirty="0" smtClean="0"/>
              <a:t> </a:t>
            </a:r>
            <a:r>
              <a:rPr lang="bg-BG" dirty="0" smtClean="0"/>
              <a:t> се записват потребителите на сайта.</a:t>
            </a:r>
          </a:p>
          <a:p>
            <a:r>
              <a:rPr lang="bg-BG" dirty="0" smtClean="0"/>
              <a:t>В </a:t>
            </a:r>
            <a:r>
              <a:rPr lang="en-US" b="1" dirty="0" smtClean="0"/>
              <a:t>appointment</a:t>
            </a:r>
            <a:r>
              <a:rPr lang="en-US" dirty="0" smtClean="0"/>
              <a:t> </a:t>
            </a:r>
            <a:r>
              <a:rPr lang="bg-BG" dirty="0" smtClean="0"/>
              <a:t>се записват заявките.</a:t>
            </a:r>
          </a:p>
          <a:p>
            <a:r>
              <a:rPr lang="bg-BG" dirty="0" smtClean="0"/>
              <a:t>В </a:t>
            </a:r>
            <a:r>
              <a:rPr lang="en-US" b="1" dirty="0" smtClean="0"/>
              <a:t>rating</a:t>
            </a:r>
            <a:r>
              <a:rPr lang="en-US" dirty="0" smtClean="0"/>
              <a:t> </a:t>
            </a:r>
            <a:r>
              <a:rPr lang="bg-BG" dirty="0" smtClean="0"/>
              <a:t> се записват оценката ,която потребителят дава за сайта.</a:t>
            </a:r>
            <a:endParaRPr lang="en-US" dirty="0" smtClean="0"/>
          </a:p>
          <a:p>
            <a:r>
              <a:rPr lang="bg-BG" dirty="0" smtClean="0"/>
              <a:t>Ето я и </a:t>
            </a:r>
            <a:r>
              <a:rPr lang="en-US" dirty="0" smtClean="0"/>
              <a:t>ER </a:t>
            </a:r>
            <a:r>
              <a:rPr lang="bg-BG" dirty="0" smtClean="0"/>
              <a:t>диаграмата: (следващия слайд)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299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4" descr="Картина, която съдържа диаграма, схематичен&#10;&#10;Описанието е генерирано автоматично">
            <a:extLst>
              <a:ext uri="{FF2B5EF4-FFF2-40B4-BE49-F238E27FC236}">
                <a16:creationId xmlns:a16="http://schemas.microsoft.com/office/drawing/2014/main" id="{93C67472-BDFF-64BC-52D6-5A63D90D8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66"/>
            <a:ext cx="12192000" cy="6854834"/>
          </a:xfrm>
        </p:spPr>
      </p:pic>
    </p:spTree>
    <p:extLst>
      <p:ext uri="{BB962C8B-B14F-4D97-AF65-F5344CB8AC3E}">
        <p14:creationId xmlns:p14="http://schemas.microsoft.com/office/powerpoint/2010/main" val="22931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Предимства и недостатъци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Разбира се нашият сайт не е перфектен , но с времето ще става все по-добър и по-добър . Сайтовете за фитнес има много ,  но за създаване на фитнес диети, фитнес програми и тренировки с треньори няма много. Точно създаването на сайт ,който улеснява хората е пътя към успешен и често посещаван сайт.</a:t>
            </a:r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349" y="3972964"/>
            <a:ext cx="4707255" cy="24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4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Заключение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сайта могат да бъдат добавени още много различни неща и функции. Например повече уроци, страница за следене на заявките в </a:t>
            </a:r>
            <a:r>
              <a:rPr lang="bg-BG" dirty="0" err="1" smtClean="0"/>
              <a:t>админ</a:t>
            </a:r>
            <a:r>
              <a:rPr lang="bg-BG" dirty="0" smtClean="0"/>
              <a:t> панела, може да се направи и по хубав </a:t>
            </a:r>
            <a:r>
              <a:rPr lang="bg-BG" dirty="0" err="1" smtClean="0"/>
              <a:t>стайлинга</a:t>
            </a:r>
            <a:r>
              <a:rPr lang="bg-BG" dirty="0" smtClean="0"/>
              <a:t> както и много други неща . Но всяко пътешествие си има начало , и единствено надграждането води до финалната спирка. Скоро очаквайте всички тези неща както и много други в нашия сайт. 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020" y="3922394"/>
            <a:ext cx="2761025" cy="27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4C4CFD-404B-773A-7A4C-3847AC92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55990"/>
            <a:ext cx="7608074" cy="1257299"/>
          </a:xfrm>
        </p:spPr>
        <p:txBody>
          <a:bodyPr anchor="ctr">
            <a:normAutofit fontScale="90000"/>
          </a:bodyPr>
          <a:lstStyle/>
          <a:p>
            <a:r>
              <a:rPr lang="bg-BG" sz="4000" dirty="0"/>
              <a:t>Как се сформира идеята за проекта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32E4513-35DC-250F-3F6C-282DA1C28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29" y="1902964"/>
            <a:ext cx="6553199" cy="402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dirty="0"/>
              <a:t>Идеята да направим сайт за фитнес е поради нарастващият брой хора, които посещават фитнеси. През нашият сайт може бързо и удобно да си направите заявка за тренировка с професионален фитнес треньор, създаване на специален хранителен  режим или тренировъчен режим по вашите изисквания за съставки и физически резултати.</a:t>
            </a:r>
          </a:p>
        </p:txBody>
      </p:sp>
      <p:pic>
        <p:nvPicPr>
          <p:cNvPr id="4" name="Картина 4" descr="Картина, която съдържа лого&#10;&#10;Описанието е генерирано автоматично">
            <a:extLst>
              <a:ext uri="{FF2B5EF4-FFF2-40B4-BE49-F238E27FC236}">
                <a16:creationId xmlns:a16="http://schemas.microsoft.com/office/drawing/2014/main" id="{40CFEB37-98CD-FEC8-F1B9-9C621988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873" y="1241112"/>
            <a:ext cx="3332671" cy="30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AAA53C7-B10E-37DE-F9D7-39F12C69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46" y="228452"/>
            <a:ext cx="4766932" cy="3151535"/>
          </a:xfrm>
        </p:spPr>
        <p:txBody>
          <a:bodyPr anchor="t">
            <a:normAutofit/>
          </a:bodyPr>
          <a:lstStyle/>
          <a:p>
            <a:r>
              <a:rPr lang="bg-BG" sz="5400" b="0" dirty="0">
                <a:latin typeface="Courier New"/>
                <a:cs typeface="Courier New"/>
              </a:rPr>
              <a:t>Използвани технологии</a:t>
            </a:r>
            <a:endParaRPr lang="bg-BG" sz="5400" b="0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B148CA0-9242-7F54-2A63-103754CD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732" y="1451294"/>
            <a:ext cx="4072268" cy="4263705"/>
          </a:xfrm>
        </p:spPr>
        <p:txBody>
          <a:bodyPr anchor="b">
            <a:normAutofit fontScale="85000" lnSpcReduction="10000"/>
          </a:bodyPr>
          <a:lstStyle/>
          <a:p>
            <a:pPr marL="0" indent="0">
              <a:buNone/>
            </a:pPr>
            <a:endParaRPr lang="bg-BG" dirty="0"/>
          </a:p>
          <a:p>
            <a:pPr>
              <a:buNone/>
            </a:pPr>
            <a:endParaRPr lang="bg-BG" dirty="0"/>
          </a:p>
          <a:p>
            <a:pPr marL="0" indent="0">
              <a:buNone/>
            </a:pPr>
            <a:r>
              <a:rPr lang="bg-BG" sz="2400" dirty="0"/>
              <a:t>Използвали сме няколко различни технологии, като:</a:t>
            </a:r>
          </a:p>
          <a:p>
            <a:pPr marL="285750" indent="-285750"/>
            <a:r>
              <a:rPr lang="bg-BG" b="1" dirty="0"/>
              <a:t>HTML-</a:t>
            </a:r>
            <a:r>
              <a:rPr lang="bg-BG" dirty="0"/>
              <a:t> структурата на сайта</a:t>
            </a:r>
          </a:p>
          <a:p>
            <a:pPr marL="285750" indent="-285750"/>
            <a:r>
              <a:rPr lang="bg-BG" b="1" dirty="0"/>
              <a:t>CSS- </a:t>
            </a:r>
            <a:r>
              <a:rPr lang="bg-BG" dirty="0"/>
              <a:t>стайлинга на сайта</a:t>
            </a:r>
          </a:p>
          <a:p>
            <a:pPr marL="285750" indent="-285750"/>
            <a:r>
              <a:rPr lang="bg-BG" b="1" dirty="0"/>
              <a:t>PHP- </a:t>
            </a:r>
            <a:r>
              <a:rPr lang="bg-BG" dirty="0"/>
              <a:t>връзка към базата данни</a:t>
            </a:r>
          </a:p>
          <a:p>
            <a:pPr marL="285750" indent="-285750"/>
            <a:r>
              <a:rPr lang="bg-BG" b="1" dirty="0"/>
              <a:t>JAVASCRIPT- </a:t>
            </a:r>
            <a:r>
              <a:rPr lang="bg-BG" dirty="0"/>
              <a:t>функционалност на око скриващо или показващо паролата при вписване в формуляр</a:t>
            </a:r>
          </a:p>
          <a:p>
            <a:pPr marL="285750" indent="-285750"/>
            <a:r>
              <a:rPr lang="bg-BG" b="1" dirty="0" smtClean="0"/>
              <a:t>SQL</a:t>
            </a:r>
            <a:r>
              <a:rPr lang="en-US" b="1" dirty="0" smtClean="0"/>
              <a:t> Workbench</a:t>
            </a:r>
            <a:r>
              <a:rPr lang="bg-BG" b="1" dirty="0" smtClean="0"/>
              <a:t>- </a:t>
            </a:r>
            <a:r>
              <a:rPr lang="bg-BG" dirty="0"/>
              <a:t>създаване на таблиците за данните</a:t>
            </a:r>
          </a:p>
          <a:p>
            <a:pPr marL="285750" indent="-285750"/>
            <a:endParaRPr lang="bg-BG" dirty="0"/>
          </a:p>
          <a:p>
            <a:pPr marL="285750" indent="-285750"/>
            <a:endParaRPr lang="bg-BG" dirty="0"/>
          </a:p>
        </p:txBody>
      </p:sp>
      <p:pic>
        <p:nvPicPr>
          <p:cNvPr id="4" name="Картина 4" descr="Картина, която съдържа текст, графична колекция&#10;&#10;Описанието е генерирано автоматично">
            <a:extLst>
              <a:ext uri="{FF2B5EF4-FFF2-40B4-BE49-F238E27FC236}">
                <a16:creationId xmlns:a16="http://schemas.microsoft.com/office/drawing/2014/main" id="{26D704A5-91F3-CBC1-0D9E-900A99EF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4720285"/>
            <a:ext cx="4324708" cy="1644372"/>
          </a:xfrm>
          <a:prstGeom prst="rect">
            <a:avLst/>
          </a:prstGeom>
        </p:spPr>
      </p:pic>
      <p:pic>
        <p:nvPicPr>
          <p:cNvPr id="5" name="Картина 5" descr="Картина, която съдържа лого&#10;&#10;Описанието е генерирано автоматично">
            <a:extLst>
              <a:ext uri="{FF2B5EF4-FFF2-40B4-BE49-F238E27FC236}">
                <a16:creationId xmlns:a16="http://schemas.microsoft.com/office/drawing/2014/main" id="{E7C47EEC-1BA4-0E7D-E599-4057539E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087" y="2226447"/>
            <a:ext cx="1949929" cy="20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758D7F6-053C-AEA8-2250-F0B47FC9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5" y="-311134"/>
            <a:ext cx="3900537" cy="3210229"/>
          </a:xfrm>
        </p:spPr>
        <p:txBody>
          <a:bodyPr anchor="t">
            <a:normAutofit/>
          </a:bodyPr>
          <a:lstStyle/>
          <a:p>
            <a:pPr algn="r"/>
            <a:endParaRPr lang="bg-BG" sz="4000" dirty="0"/>
          </a:p>
          <a:p>
            <a:r>
              <a:rPr lang="bg-BG" sz="4800" b="0" dirty="0">
                <a:latin typeface="Courier New"/>
                <a:cs typeface="Courier New"/>
              </a:rPr>
              <a:t>Среди за разработка</a:t>
            </a:r>
            <a:endParaRPr lang="bg-BG" sz="4800" dirty="0"/>
          </a:p>
        </p:txBody>
      </p:sp>
      <p:pic>
        <p:nvPicPr>
          <p:cNvPr id="4" name="Картина 4" descr="Картина, която съдържа текст, графична колекция&#10;&#10;Описанието е генерирано автоматично">
            <a:extLst>
              <a:ext uri="{FF2B5EF4-FFF2-40B4-BE49-F238E27FC236}">
                <a16:creationId xmlns:a16="http://schemas.microsoft.com/office/drawing/2014/main" id="{1B15C122-F086-7ADA-336F-7E3B681BB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827" y="3863145"/>
            <a:ext cx="2617398" cy="2617398"/>
          </a:xfrm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AFB7759-BE24-D4EB-AF09-1D41A9623462}"/>
              </a:ext>
            </a:extLst>
          </p:cNvPr>
          <p:cNvSpPr txBox="1"/>
          <p:nvPr/>
        </p:nvSpPr>
        <p:spPr>
          <a:xfrm>
            <a:off x="6607959" y="1614014"/>
            <a:ext cx="4971127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bg-BG" sz="2000" b="1" dirty="0" err="1"/>
              <a:t>Visual</a:t>
            </a:r>
            <a:r>
              <a:rPr lang="bg-BG" sz="2000" b="1" dirty="0"/>
              <a:t> </a:t>
            </a:r>
            <a:r>
              <a:rPr lang="bg-BG" sz="2000" b="1" dirty="0" err="1"/>
              <a:t>Studio</a:t>
            </a:r>
            <a:r>
              <a:rPr lang="bg-BG" sz="2000" b="1" dirty="0"/>
              <a:t> </a:t>
            </a:r>
            <a:r>
              <a:rPr lang="bg-BG" sz="2000" b="1" dirty="0" err="1"/>
              <a:t>Code</a:t>
            </a:r>
            <a:r>
              <a:rPr lang="bg-BG" sz="2000" b="1" dirty="0"/>
              <a:t>- </a:t>
            </a:r>
            <a:r>
              <a:rPr lang="bg-BG" sz="2000" dirty="0">
                <a:ea typeface="+mn-lt"/>
                <a:cs typeface="+mn-lt"/>
              </a:rPr>
              <a:t>VS </a:t>
            </a:r>
            <a:r>
              <a:rPr lang="bg-BG" sz="2000" dirty="0" err="1">
                <a:ea typeface="+mn-lt"/>
                <a:cs typeface="+mn-lt"/>
              </a:rPr>
              <a:t>Code</a:t>
            </a:r>
            <a:r>
              <a:rPr lang="bg-BG" sz="2000" dirty="0">
                <a:ea typeface="+mn-lt"/>
                <a:cs typeface="+mn-lt"/>
              </a:rPr>
              <a:t> е популярна среда за разработка с богат функционален набор, голяма общност и разширяемост, подходяща за различни операционни системи.</a:t>
            </a:r>
          </a:p>
          <a:p>
            <a:pPr marL="285750" indent="-285750">
              <a:buFont typeface="Arial"/>
              <a:buChar char="•"/>
            </a:pPr>
            <a:endParaRPr lang="bg-BG" dirty="0"/>
          </a:p>
          <a:p>
            <a:pPr marL="285750" indent="-285750">
              <a:buFont typeface="Arial"/>
              <a:buChar char="•"/>
            </a:pPr>
            <a:r>
              <a:rPr lang="bg-BG" sz="2000" b="1" dirty="0" err="1"/>
              <a:t>MySQL</a:t>
            </a:r>
            <a:r>
              <a:rPr lang="bg-BG" sz="2000" b="1" dirty="0"/>
              <a:t> </a:t>
            </a:r>
            <a:r>
              <a:rPr lang="bg-BG" sz="2000" b="1" dirty="0" err="1"/>
              <a:t>Workbench-</a:t>
            </a:r>
            <a:r>
              <a:rPr lang="bg-BG" sz="2000" dirty="0" err="1">
                <a:ea typeface="+mn-lt"/>
                <a:cs typeface="+mn-lt"/>
              </a:rPr>
              <a:t>MySQL</a:t>
            </a:r>
            <a:r>
              <a:rPr lang="bg-BG" sz="2000" dirty="0">
                <a:ea typeface="+mn-lt"/>
                <a:cs typeface="+mn-lt"/>
              </a:rPr>
              <a:t> </a:t>
            </a:r>
            <a:r>
              <a:rPr lang="bg-BG" sz="2000" dirty="0" err="1">
                <a:ea typeface="+mn-lt"/>
                <a:cs typeface="+mn-lt"/>
              </a:rPr>
              <a:t>Workbench</a:t>
            </a:r>
            <a:r>
              <a:rPr lang="bg-BG" sz="2000" dirty="0">
                <a:ea typeface="+mn-lt"/>
                <a:cs typeface="+mn-lt"/>
              </a:rPr>
              <a:t> е удобна среда за разработка, управление и администриране на бази данни </a:t>
            </a:r>
            <a:r>
              <a:rPr lang="bg-BG" sz="2000" dirty="0" err="1">
                <a:ea typeface="+mn-lt"/>
                <a:cs typeface="+mn-lt"/>
              </a:rPr>
              <a:t>MySQL</a:t>
            </a:r>
            <a:r>
              <a:rPr lang="bg-BG" sz="2000" dirty="0">
                <a:ea typeface="+mn-lt"/>
                <a:cs typeface="+mn-lt"/>
              </a:rPr>
              <a:t>, предлагаща графичен интерфейс и различни функционалности.</a:t>
            </a:r>
            <a:endParaRPr lang="bg-BG" sz="2000" b="1" dirty="0"/>
          </a:p>
        </p:txBody>
      </p:sp>
      <p:pic>
        <p:nvPicPr>
          <p:cNvPr id="6" name="Картина 6" descr="Картина, която съдържа лого&#10;&#10;Описанието е генерирано автоматично">
            <a:extLst>
              <a:ext uri="{FF2B5EF4-FFF2-40B4-BE49-F238E27FC236}">
                <a16:creationId xmlns:a16="http://schemas.microsoft.com/office/drawing/2014/main" id="{198A4B5D-32BD-6AEC-FEA5-525769F4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25" y="2150149"/>
            <a:ext cx="3521015" cy="24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8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05245" y="231447"/>
            <a:ext cx="8886884" cy="953669"/>
          </a:xfrm>
        </p:spPr>
        <p:txBody>
          <a:bodyPr/>
          <a:lstStyle/>
          <a:p>
            <a:r>
              <a:rPr lang="bg-BG" dirty="0" smtClean="0"/>
              <a:t>Функционалности в сайта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059769" y="2070335"/>
            <a:ext cx="8946541" cy="4195481"/>
          </a:xfrm>
        </p:spPr>
        <p:txBody>
          <a:bodyPr/>
          <a:lstStyle/>
          <a:p>
            <a:r>
              <a:rPr lang="en-US" b="1" dirty="0" smtClean="0"/>
              <a:t>Register </a:t>
            </a:r>
            <a:r>
              <a:rPr lang="bg-BG" b="1" dirty="0" smtClean="0"/>
              <a:t>и </a:t>
            </a:r>
            <a:r>
              <a:rPr lang="en-US" b="1" dirty="0" smtClean="0"/>
              <a:t>Login- </a:t>
            </a:r>
            <a:r>
              <a:rPr lang="bg-BG" dirty="0" smtClean="0"/>
              <a:t>В нашия сайт може да си направите регистрация и да я ползвате за да влизате в него.</a:t>
            </a:r>
            <a:endParaRPr lang="bg-BG" b="1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26" y="2821575"/>
            <a:ext cx="5443800" cy="3349028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8" y="2821575"/>
            <a:ext cx="5607849" cy="334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Профил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748938" y="1584960"/>
            <a:ext cx="9300916" cy="4663439"/>
          </a:xfrm>
        </p:spPr>
        <p:txBody>
          <a:bodyPr/>
          <a:lstStyle/>
          <a:p>
            <a:r>
              <a:rPr lang="bg-BG" dirty="0" smtClean="0"/>
              <a:t>Чрез страницата „Профил“ може да видите вашия профил и да го редактирате или изтриете. При редактиране могат да се променят само данните – тел. Номер, адрес, град/село и държава. 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2695225"/>
            <a:ext cx="7455032" cy="36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3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Запитвания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792480" y="1576252"/>
            <a:ext cx="9257373" cy="4672148"/>
          </a:xfrm>
        </p:spPr>
        <p:txBody>
          <a:bodyPr/>
          <a:lstStyle/>
          <a:p>
            <a:r>
              <a:rPr lang="bg-BG" dirty="0" smtClean="0"/>
              <a:t>От тук може да пуснете своето запитване за създаване на </a:t>
            </a:r>
            <a:r>
              <a:rPr lang="bg-BG" dirty="0"/>
              <a:t>х</a:t>
            </a:r>
            <a:r>
              <a:rPr lang="bg-BG" dirty="0" smtClean="0"/>
              <a:t>ранителен режим(диета), програма за тренировки, или тренировка с професионален фитнес треньор. Също така може да дадете своята оценка за нашия сайт.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03" y="2885229"/>
            <a:ext cx="8046720" cy="378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45130" y="521435"/>
            <a:ext cx="9404723" cy="1400530"/>
          </a:xfrm>
        </p:spPr>
        <p:txBody>
          <a:bodyPr/>
          <a:lstStyle/>
          <a:p>
            <a:r>
              <a:rPr lang="bg-BG" dirty="0" err="1" smtClean="0"/>
              <a:t>Админ</a:t>
            </a:r>
            <a:r>
              <a:rPr lang="bg-BG" dirty="0" smtClean="0"/>
              <a:t> панел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потребителите ,който влизат като </a:t>
            </a:r>
            <a:r>
              <a:rPr lang="bg-BG" dirty="0" err="1" smtClean="0"/>
              <a:t>админ</a:t>
            </a:r>
            <a:r>
              <a:rPr lang="bg-BG" dirty="0" smtClean="0"/>
              <a:t> в сайта мога да видят , потребителите в него, да редактират при нужда част от техните данни ,да изтриват профил или да направят потребител </a:t>
            </a:r>
            <a:r>
              <a:rPr lang="bg-BG" dirty="0" err="1" smtClean="0"/>
              <a:t>админ</a:t>
            </a:r>
            <a:r>
              <a:rPr lang="bg-BG" dirty="0" smtClean="0"/>
              <a:t>. 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2" y="3191542"/>
            <a:ext cx="7019109" cy="325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4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сайта 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47500" y="1337181"/>
            <a:ext cx="9403742" cy="4395151"/>
          </a:xfrm>
        </p:spPr>
        <p:txBody>
          <a:bodyPr/>
          <a:lstStyle/>
          <a:p>
            <a:r>
              <a:rPr lang="bg-BG" dirty="0" smtClean="0"/>
              <a:t>Сайта е направен с написан от на</a:t>
            </a:r>
            <a:r>
              <a:rPr lang="en-US" dirty="0" smtClean="0"/>
              <a:t> HTML </a:t>
            </a:r>
            <a:r>
              <a:rPr lang="bg-BG" dirty="0" smtClean="0"/>
              <a:t>и  </a:t>
            </a:r>
            <a:r>
              <a:rPr lang="en-US" dirty="0" smtClean="0"/>
              <a:t>CSS ,</a:t>
            </a:r>
            <a:r>
              <a:rPr lang="bg-BG" dirty="0"/>
              <a:t> </a:t>
            </a:r>
            <a:r>
              <a:rPr lang="bg-BG" dirty="0" smtClean="0"/>
              <a:t>единствено сме използвали различни онлайн източници за направата им .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5" y="2521279"/>
            <a:ext cx="4136593" cy="2026953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00" y="4405113"/>
            <a:ext cx="4751294" cy="230669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958" y="2301740"/>
            <a:ext cx="4388736" cy="200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Йон">
  <a:themeElements>
    <a:clrScheme name="Й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Й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Й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</TotalTime>
  <Words>508</Words>
  <Application>Microsoft Office PowerPoint</Application>
  <PresentationFormat>Широк екран</PresentationFormat>
  <Paragraphs>40</Paragraphs>
  <Slides>13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Courier New</vt:lpstr>
      <vt:lpstr>Wingdings 3</vt:lpstr>
      <vt:lpstr>Йон</vt:lpstr>
      <vt:lpstr>Фитнес сайт </vt:lpstr>
      <vt:lpstr>Как се сформира идеята за проекта</vt:lpstr>
      <vt:lpstr>Използвани технологии</vt:lpstr>
      <vt:lpstr> Среди за разработка</vt:lpstr>
      <vt:lpstr>Функционалности в сайта</vt:lpstr>
      <vt:lpstr>Профил</vt:lpstr>
      <vt:lpstr>Запитвания</vt:lpstr>
      <vt:lpstr>Админ панел</vt:lpstr>
      <vt:lpstr>Дизайн на сайта </vt:lpstr>
      <vt:lpstr>База данни </vt:lpstr>
      <vt:lpstr>Презентация на PowerPoint</vt:lpstr>
      <vt:lpstr>Предимства и недостатъци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MSI</dc:creator>
  <cp:lastModifiedBy>MSI</cp:lastModifiedBy>
  <cp:revision>231</cp:revision>
  <dcterms:created xsi:type="dcterms:W3CDTF">2023-06-22T20:37:47Z</dcterms:created>
  <dcterms:modified xsi:type="dcterms:W3CDTF">2023-06-23T05:12:24Z</dcterms:modified>
</cp:coreProperties>
</file>